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200_learning_0.0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300_learning_0.0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300_learning_0.0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300_learning_0.0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300_learning_0.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300_learning_0.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300_learning_0.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300_learning_0.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400_learning_0.0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400_learning_0.0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400_learning_0.0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200_learning_0.0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400_learning_0.0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400_learning_0.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400_learning_0.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400_learning_0.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400_learning_0.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500_learning_0.0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500_learning_0.0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500_learning_0.0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500_learning_0.0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500_learning_0.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200_learning_0.0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500_learning_0.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500_learning_0.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500_learning_0.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600_learning_0.0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600_learning_0.0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600_learning_0.0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600_learning_0.0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600_learning_0.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600_learning_0.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600_learning_0.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200_learning_0.0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600_learning_0.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700_learning_0.0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700_learning_0.0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700_learning_0.0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700_learning_0.0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700_learning_0.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700_learning_0.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700_learning_0.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700_learning_0.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800_learning_0.0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200_learning_0.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800_learning_0.0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800_learning_0.0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800_learning_0.0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800_learning_0.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800_learning_0.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800_learning_0.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800_learning_0.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900_learning_0.0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900_learning_0.0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900_learning_0.0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200_learning_0.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900_learning_0.0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900_learning_0.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900_learning_0.001_batch_32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900_learning_0.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900_learning_0.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200_learning_0.001_batch_64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200_learning_0.001_batch_128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idden_300_learning_0.0001_batch_16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